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70" r:id="rId4"/>
    <p:sldId id="269" r:id="rId5"/>
    <p:sldId id="272" r:id="rId6"/>
    <p:sldId id="273" r:id="rId7"/>
    <p:sldId id="271" r:id="rId8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94640"/>
  </p:normalViewPr>
  <p:slideViewPr>
    <p:cSldViewPr snapToGrid="0">
      <p:cViewPr>
        <p:scale>
          <a:sx n="46" d="100"/>
          <a:sy n="46" d="100"/>
        </p:scale>
        <p:origin x="1264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jp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3.jp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0.jpg"/><Relationship Id="rId10" Type="http://schemas.openxmlformats.org/officeDocument/2006/relationships/image" Target="../media/image38.jpg"/><Relationship Id="rId4" Type="http://schemas.openxmlformats.org/officeDocument/2006/relationships/image" Target="../media/image29.jpg"/><Relationship Id="rId9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28.png"/><Relationship Id="rId21" Type="http://schemas.openxmlformats.org/officeDocument/2006/relationships/image" Target="../media/image49.jp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" Type="http://schemas.openxmlformats.org/officeDocument/2006/relationships/image" Target="../media/image27.pn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0.jpg"/><Relationship Id="rId15" Type="http://schemas.openxmlformats.org/officeDocument/2006/relationships/image" Target="../media/image43.jpg"/><Relationship Id="rId23" Type="http://schemas.openxmlformats.org/officeDocument/2006/relationships/image" Target="../media/image51.pn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29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"/><Relationship Id="rId3" Type="http://schemas.openxmlformats.org/officeDocument/2006/relationships/image" Target="../media/image53.tif"/><Relationship Id="rId7" Type="http://schemas.openxmlformats.org/officeDocument/2006/relationships/image" Target="../media/image57.tif"/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tif"/><Relationship Id="rId11" Type="http://schemas.openxmlformats.org/officeDocument/2006/relationships/image" Target="../media/image61.png"/><Relationship Id="rId5" Type="http://schemas.openxmlformats.org/officeDocument/2006/relationships/image" Target="../media/image55.tif"/><Relationship Id="rId10" Type="http://schemas.openxmlformats.org/officeDocument/2006/relationships/image" Target="../media/image60.tif"/><Relationship Id="rId4" Type="http://schemas.openxmlformats.org/officeDocument/2006/relationships/image" Target="../media/image54.tif"/><Relationship Id="rId9" Type="http://schemas.openxmlformats.org/officeDocument/2006/relationships/image" Target="../media/image59.ti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4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24" name="Picture 23" descr="A graph of a function&#10;&#10;AI-generated content may be incorrect.">
            <a:extLst>
              <a:ext uri="{FF2B5EF4-FFF2-40B4-BE49-F238E27FC236}">
                <a16:creationId xmlns:a16="http://schemas.microsoft.com/office/drawing/2014/main" id="{6E53E02A-5A87-104C-F671-66FDFDC4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28325"/>
            <a:ext cx="5122329" cy="1856232"/>
          </a:xfrm>
          <a:prstGeom prst="rect">
            <a:avLst/>
          </a:prstGeom>
        </p:spPr>
      </p:pic>
      <p:pic>
        <p:nvPicPr>
          <p:cNvPr id="25" name="Picture 24" descr="A graph of a function&#10;&#10;AI-generated content may be incorrect.">
            <a:extLst>
              <a:ext uri="{FF2B5EF4-FFF2-40B4-BE49-F238E27FC236}">
                <a16:creationId xmlns:a16="http://schemas.microsoft.com/office/drawing/2014/main" id="{C7CDC9EB-EAD0-71C6-B5D1-FA3FF72C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30" y="4077283"/>
            <a:ext cx="5263181" cy="1907274"/>
          </a:xfrm>
          <a:prstGeom prst="rect">
            <a:avLst/>
          </a:prstGeom>
        </p:spPr>
      </p:pic>
      <p:pic>
        <p:nvPicPr>
          <p:cNvPr id="26" name="Picture 25" descr="A graph of a number of numbers and a number of squares&#10;&#10;AI-generated content may be incorrect.">
            <a:extLst>
              <a:ext uri="{FF2B5EF4-FFF2-40B4-BE49-F238E27FC236}">
                <a16:creationId xmlns:a16="http://schemas.microsoft.com/office/drawing/2014/main" id="{15AC32C5-0B91-3121-F880-52FABDE8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930484"/>
            <a:ext cx="5122329" cy="1856232"/>
          </a:xfrm>
          <a:prstGeom prst="rect">
            <a:avLst/>
          </a:prstGeom>
        </p:spPr>
      </p:pic>
      <p:pic>
        <p:nvPicPr>
          <p:cNvPr id="27" name="Picture 26" descr="A graph of a function&#10;&#10;AI-generated content may be incorrect.">
            <a:extLst>
              <a:ext uri="{FF2B5EF4-FFF2-40B4-BE49-F238E27FC236}">
                <a16:creationId xmlns:a16="http://schemas.microsoft.com/office/drawing/2014/main" id="{72938EDA-CA56-FEE7-CA47-EEE0DDF0A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88350"/>
            <a:ext cx="5122329" cy="1856232"/>
          </a:xfrm>
          <a:prstGeom prst="rect">
            <a:avLst/>
          </a:prstGeom>
        </p:spPr>
      </p:pic>
      <p:pic>
        <p:nvPicPr>
          <p:cNvPr id="28" name="Picture 27" descr="A graph of a function&#10;&#10;AI-generated content may be incorrect.">
            <a:extLst>
              <a:ext uri="{FF2B5EF4-FFF2-40B4-BE49-F238E27FC236}">
                <a16:creationId xmlns:a16="http://schemas.microsoft.com/office/drawing/2014/main" id="{53145E8F-62EE-BFD3-6843-5C5905F3A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328" y="5884267"/>
            <a:ext cx="5263181" cy="1907273"/>
          </a:xfrm>
          <a:prstGeom prst="rect">
            <a:avLst/>
          </a:prstGeom>
        </p:spPr>
      </p:pic>
      <p:pic>
        <p:nvPicPr>
          <p:cNvPr id="29" name="Picture 28" descr="A graph of a function&#10;&#10;AI-generated content may be incorrect.">
            <a:extLst>
              <a:ext uri="{FF2B5EF4-FFF2-40B4-BE49-F238E27FC236}">
                <a16:creationId xmlns:a16="http://schemas.microsoft.com/office/drawing/2014/main" id="{FE10A304-DAC3-D87A-6481-A8E83BC8D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329" y="7783684"/>
            <a:ext cx="5281617" cy="19139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FC3C12-4E4D-8329-CFFE-B33DA789D288}"/>
              </a:ext>
            </a:extLst>
          </p:cNvPr>
          <p:cNvCxnSpPr/>
          <p:nvPr/>
        </p:nvCxnSpPr>
        <p:spPr>
          <a:xfrm>
            <a:off x="15802336" y="5379072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BFB48A-5E73-D192-84C4-14039F4C6392}"/>
              </a:ext>
            </a:extLst>
          </p:cNvPr>
          <p:cNvCxnSpPr/>
          <p:nvPr/>
        </p:nvCxnSpPr>
        <p:spPr>
          <a:xfrm>
            <a:off x="15858216" y="6654999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E1C311-8B72-C5A6-B329-BD5441108583}"/>
              </a:ext>
            </a:extLst>
          </p:cNvPr>
          <p:cNvCxnSpPr>
            <a:cxnSpLocks/>
          </p:cNvCxnSpPr>
          <p:nvPr/>
        </p:nvCxnSpPr>
        <p:spPr>
          <a:xfrm>
            <a:off x="16750603" y="4430806"/>
            <a:ext cx="0" cy="145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145DAFEF-4FDA-E824-9086-6325AED0D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716459"/>
            <a:ext cx="11338117" cy="583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89863-B611-85E4-4E15-1FE5E1DE3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397" y="-87829"/>
            <a:ext cx="81724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147403"/>
            <a:ext cx="20695373" cy="80022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3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4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6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8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2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0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1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3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30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430450" y="-310420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631" y="-3104207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40" y="-310420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49" y="-60663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4413399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4413399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4413399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163" y="-627326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254" y="-627326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4631" y="1946103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072" y="1946103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6851" y="194610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726576" y="834350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amera&#10;&#10;AI-generated content may be incorrect.">
            <a:extLst>
              <a:ext uri="{FF2B5EF4-FFF2-40B4-BE49-F238E27FC236}">
                <a16:creationId xmlns:a16="http://schemas.microsoft.com/office/drawing/2014/main" id="{B1ED2380-BE93-8ADA-8C93-1D032880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0" y="-568440"/>
            <a:ext cx="4297680" cy="4297680"/>
          </a:xfrm>
          <a:prstGeom prst="rect">
            <a:avLst/>
          </a:prstGeom>
        </p:spPr>
      </p:pic>
      <p:pic>
        <p:nvPicPr>
          <p:cNvPr id="5" name="Picture 4" descr="A house with a chimney&#10;&#10;AI-generated content may be incorrect.">
            <a:extLst>
              <a:ext uri="{FF2B5EF4-FFF2-40B4-BE49-F238E27FC236}">
                <a16:creationId xmlns:a16="http://schemas.microsoft.com/office/drawing/2014/main" id="{01BF42F0-AFD6-5EB5-710E-56A8EBA1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10" y="-568440"/>
            <a:ext cx="4297680" cy="4297680"/>
          </a:xfrm>
          <a:prstGeom prst="rect">
            <a:avLst/>
          </a:prstGeom>
        </p:spPr>
      </p:pic>
      <p:pic>
        <p:nvPicPr>
          <p:cNvPr id="7" name="Picture 6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C6C0720A-97B7-C52F-ADE3-DC8E7158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21" y="-568440"/>
            <a:ext cx="4297680" cy="4297680"/>
          </a:xfrm>
          <a:prstGeom prst="rect">
            <a:avLst/>
          </a:prstGeom>
        </p:spPr>
      </p:pic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37E93D2-756C-7E91-E593-8B60E7AB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0" y="3892320"/>
            <a:ext cx="4297680" cy="4297680"/>
          </a:xfrm>
          <a:prstGeom prst="rect">
            <a:avLst/>
          </a:prstGeom>
        </p:spPr>
      </p:pic>
      <p:pic>
        <p:nvPicPr>
          <p:cNvPr id="11" name="Picture 10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11206427-8DD3-6075-BDE2-91D1E2A71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10" y="3855463"/>
            <a:ext cx="4297680" cy="4297680"/>
          </a:xfrm>
          <a:prstGeom prst="rect">
            <a:avLst/>
          </a:prstGeom>
        </p:spPr>
      </p:pic>
      <p:pic>
        <p:nvPicPr>
          <p:cNvPr id="13" name="Picture 12" descr="A close up of a baboon&#10;&#10;AI-generated content may be incorrect.">
            <a:extLst>
              <a:ext uri="{FF2B5EF4-FFF2-40B4-BE49-F238E27FC236}">
                <a16:creationId xmlns:a16="http://schemas.microsoft.com/office/drawing/2014/main" id="{B52053DE-C22F-4F9F-20E0-4E57F6AF2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21" y="3843801"/>
            <a:ext cx="4297680" cy="4297680"/>
          </a:xfrm>
          <a:prstGeom prst="rect">
            <a:avLst/>
          </a:prstGeom>
        </p:spPr>
      </p:pic>
      <p:pic>
        <p:nvPicPr>
          <p:cNvPr id="15" name="Picture 14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93E84308-A32B-3783-D132-1490176F6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311" y="-5029200"/>
            <a:ext cx="4297680" cy="4297680"/>
          </a:xfrm>
          <a:prstGeom prst="rect">
            <a:avLst/>
          </a:prstGeom>
        </p:spPr>
      </p:pic>
      <p:pic>
        <p:nvPicPr>
          <p:cNvPr id="17" name="Picture 16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930FCD1-E000-0347-CE59-DA4B43EFF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621" y="-5029200"/>
            <a:ext cx="4297680" cy="4297680"/>
          </a:xfrm>
          <a:prstGeom prst="rect">
            <a:avLst/>
          </a:prstGeom>
        </p:spPr>
      </p:pic>
      <p:pic>
        <p:nvPicPr>
          <p:cNvPr id="19" name="Picture 18" descr="A bridge over a river&#10;&#10;AI-generated content may be incorrect.">
            <a:extLst>
              <a:ext uri="{FF2B5EF4-FFF2-40B4-BE49-F238E27FC236}">
                <a16:creationId xmlns:a16="http://schemas.microsoft.com/office/drawing/2014/main" id="{F64D007F-51AB-FF71-A72B-F3BB807E6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000" y="-5029200"/>
            <a:ext cx="4297680" cy="429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6B4EBB-6510-B096-7C83-84CD2C93D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4093" y="-38556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16274</TotalTime>
  <Words>96</Words>
  <Application>Microsoft Office PowerPoint</Application>
  <PresentationFormat>Custom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23</cp:revision>
  <dcterms:created xsi:type="dcterms:W3CDTF">2025-07-10T17:57:30Z</dcterms:created>
  <dcterms:modified xsi:type="dcterms:W3CDTF">2025-10-07T07:51:12Z</dcterms:modified>
</cp:coreProperties>
</file>